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2B2B2E3-9E52-4663-ADD7-0DF8F4B188A7}" type="datetimeFigureOut">
              <a:rPr lang="en-US"/>
              <a:pPr>
                <a:defRPr/>
              </a:pPr>
              <a:t>8/6/2017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1EDDE60-6CE7-417E-8249-F63AF7C6E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770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fld id="{52B761DE-CA7D-4C5A-BE32-C0439090A7BF}" type="slidenum">
              <a:rPr lang="zh-CN" altLang="en-US" smtClean="0">
                <a:latin typeface="Times New Roman" pitchFamily="18" charset="0"/>
              </a:rPr>
              <a:pPr eaLnBrk="1" hangingPunct="1">
                <a:defRPr/>
              </a:pPr>
              <a:t>1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78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417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10125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因為神愛世人，捨了獨生愛子；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For God so loved the world, He gave His only Son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釘死在十架上，使我脫離罪勢。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To die on Calv’ry’s tree, from sin to set me free;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有日，祂要再來，何等尊貴榮耀！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Some day He’s coming back - what glory that will be</a:t>
            </a:r>
            <a:r>
              <a:rPr lang="zh-CN" altLang="en-US" sz="280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主的大愛真奇妙！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Wonderful  His love to me</a:t>
            </a:r>
            <a:r>
              <a:rPr lang="zh-CN" altLang="en-US" sz="280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"/>
            <a:ext cx="9144000" cy="7048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H606</a:t>
            </a:r>
            <a:r>
              <a:rPr lang="en-US" altLang="zh-CN" sz="2600" b="1" dirty="0">
                <a:solidFill>
                  <a:schemeClr val="tx1"/>
                </a:solidFill>
                <a:latin typeface="Times New Roman" pitchFamily="18" charset="0"/>
                <a:ea typeface="宋体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因為神愛世人</a:t>
            </a:r>
            <a:r>
              <a:rPr lang="zh-CN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600" i="1" dirty="0">
                <a:solidFill>
                  <a:schemeClr val="tx1"/>
                </a:solidFill>
                <a:latin typeface="Times New Roman" pitchFamily="18" charset="0"/>
                <a:ea typeface="宋体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FOR GOD SO LOVED THE WORLD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18</TotalTime>
  <Words>98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cccta_hymn</vt:lpstr>
      <vt:lpstr>H606  因為神愛世人  FOR GOD SO LOVED THE WORLD (1/1)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H606 因為神愛世人 FOR GOD SO LOVED THE WORLD</dc:title>
  <dc:subject>Hymnary 聖徒詩歌</dc:subject>
  <dc:creator>Frances Townsend</dc:creator>
  <cp:lastModifiedBy>Timothy Liang</cp:lastModifiedBy>
  <cp:revision>14</cp:revision>
  <dcterms:created xsi:type="dcterms:W3CDTF">2001-06-26T22:44:40Z</dcterms:created>
  <dcterms:modified xsi:type="dcterms:W3CDTF">2017-08-06T15:20:18Z</dcterms:modified>
</cp:coreProperties>
</file>